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  <p:sldMasterId id="2147483664" r:id="rId2"/>
  </p:sldMasterIdLst>
  <p:sldIdLst>
    <p:sldId id="265" r:id="rId3"/>
    <p:sldId id="271" r:id="rId4"/>
    <p:sldId id="270" r:id="rId5"/>
    <p:sldId id="268" r:id="rId6"/>
    <p:sldId id="269" r:id="rId7"/>
    <p:sldId id="272" r:id="rId8"/>
    <p:sldId id="27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9090"/>
    <a:srgbClr val="16AA6B"/>
    <a:srgbClr val="0D6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3603" autoAdjust="0"/>
    <p:restoredTop sz="94694"/>
  </p:normalViewPr>
  <p:slideViewPr>
    <p:cSldViewPr snapToGrid="0" snapToObjects="1">
      <p:cViewPr varScale="1">
        <p:scale>
          <a:sx n="122" d="100"/>
          <a:sy n="122" d="100"/>
        </p:scale>
        <p:origin x="5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in Background image">
            <a:extLst>
              <a:ext uri="{FF2B5EF4-FFF2-40B4-BE49-F238E27FC236}">
                <a16:creationId xmlns:a16="http://schemas.microsoft.com/office/drawing/2014/main" id="{429AD7E9-DA4E-9400-4B42-7CD2AD573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valaire Watermark">
            <a:extLst>
              <a:ext uri="{FF2B5EF4-FFF2-40B4-BE49-F238E27FC236}">
                <a16:creationId xmlns:a16="http://schemas.microsoft.com/office/drawing/2014/main" id="{670DE7AC-4E6E-C6F1-722C-A49A7E4286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413360" y="-302098"/>
            <a:ext cx="7816241" cy="7761582"/>
          </a:xfrm>
          <a:prstGeom prst="rect">
            <a:avLst/>
          </a:prstGeom>
        </p:spPr>
      </p:pic>
      <p:pic>
        <p:nvPicPr>
          <p:cNvPr id="12" name="Avalaire Logo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CF8F0A1-BA46-ABAE-0C61-3F5B2E506E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5258" y="2588981"/>
            <a:ext cx="7020891" cy="2276179"/>
          </a:xfrm>
          <a:prstGeom prst="rect">
            <a:avLst/>
          </a:prstGeom>
        </p:spPr>
      </p:pic>
      <p:sp>
        <p:nvSpPr>
          <p:cNvPr id="11" name="Customer Logo Area">
            <a:extLst>
              <a:ext uri="{FF2B5EF4-FFF2-40B4-BE49-F238E27FC236}">
                <a16:creationId xmlns:a16="http://schemas.microsoft.com/office/drawing/2014/main" id="{D3031426-EDAB-E021-01C6-4D0E531B113B}"/>
              </a:ext>
            </a:extLst>
          </p:cNvPr>
          <p:cNvSpPr/>
          <p:nvPr userDrawn="1"/>
        </p:nvSpPr>
        <p:spPr>
          <a:xfrm>
            <a:off x="6025893" y="5046115"/>
            <a:ext cx="1303507" cy="778213"/>
          </a:xfrm>
          <a:prstGeom prst="rect">
            <a:avLst/>
          </a:prstGeom>
          <a:solidFill>
            <a:schemeClr val="accent1">
              <a:alpha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Customer Logo Here</a:t>
            </a:r>
          </a:p>
        </p:txBody>
      </p:sp>
      <p:sp>
        <p:nvSpPr>
          <p:cNvPr id="6" name="Meeting Location/Date/Participants">
            <a:extLst>
              <a:ext uri="{FF2B5EF4-FFF2-40B4-BE49-F238E27FC236}">
                <a16:creationId xmlns:a16="http://schemas.microsoft.com/office/drawing/2014/main" id="{FB611D11-EA41-8E88-2606-607B0422E928}"/>
              </a:ext>
            </a:extLst>
          </p:cNvPr>
          <p:cNvSpPr txBox="1"/>
          <p:nvPr userDrawn="1"/>
        </p:nvSpPr>
        <p:spPr>
          <a:xfrm>
            <a:off x="7919013" y="4927390"/>
            <a:ext cx="311644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Location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</a:t>
            </a:r>
          </a:p>
          <a:p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Participants</a:t>
            </a:r>
          </a:p>
        </p:txBody>
      </p:sp>
      <p:sp>
        <p:nvSpPr>
          <p:cNvPr id="5" name="Meeting Title">
            <a:extLst>
              <a:ext uri="{FF2B5EF4-FFF2-40B4-BE49-F238E27FC236}">
                <a16:creationId xmlns:a16="http://schemas.microsoft.com/office/drawing/2014/main" id="{A3D1AFCC-BA55-FF4B-872B-7AE394698FFB}"/>
              </a:ext>
            </a:extLst>
          </p:cNvPr>
          <p:cNvSpPr txBox="1"/>
          <p:nvPr userDrawn="1"/>
        </p:nvSpPr>
        <p:spPr>
          <a:xfrm>
            <a:off x="4475123" y="4061218"/>
            <a:ext cx="5037996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effectLst>
                  <a:outerShdw blurRad="190500" dist="12700" dir="6780000" sx="99930" sy="99930" algn="ctr" rotWithShape="0">
                    <a:prstClr val="black">
                      <a:alpha val="66000"/>
                    </a:prstClr>
                  </a:outerShdw>
                </a:effectLst>
              </a:rPr>
              <a:t>MEETING TITLE</a:t>
            </a:r>
          </a:p>
        </p:txBody>
      </p:sp>
      <p:pic>
        <p:nvPicPr>
          <p:cNvPr id="15" name="Color Palette" descr="A screen shot of a color chart&#10;&#10;Description automatically generated">
            <a:extLst>
              <a:ext uri="{FF2B5EF4-FFF2-40B4-BE49-F238E27FC236}">
                <a16:creationId xmlns:a16="http://schemas.microsoft.com/office/drawing/2014/main" id="{77052A0A-41EC-AE5C-83A4-33C93BE564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573953" y="0"/>
            <a:ext cx="25049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30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7F9E9A-F680-7B6F-2627-DEFAA1EE7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022E7E-483E-1454-0AB8-F5C90C59A45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413360" y="-302098"/>
            <a:ext cx="7816241" cy="7761582"/>
          </a:xfrm>
          <a:prstGeom prst="rect">
            <a:avLst/>
          </a:prstGeom>
        </p:spPr>
      </p:pic>
      <p:pic>
        <p:nvPicPr>
          <p:cNvPr id="6" name="Picture 5" descr="A screen shot of a color chart&#10;&#10;Description automatically generated">
            <a:extLst>
              <a:ext uri="{FF2B5EF4-FFF2-40B4-BE49-F238E27FC236}">
                <a16:creationId xmlns:a16="http://schemas.microsoft.com/office/drawing/2014/main" id="{29E0050C-114C-04CE-3BF4-79FAB0C95C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73953" y="0"/>
            <a:ext cx="2504906" cy="6858000"/>
          </a:xfrm>
          <a:prstGeom prst="rect">
            <a:avLst/>
          </a:prstGeom>
        </p:spPr>
      </p:pic>
      <p:sp>
        <p:nvSpPr>
          <p:cNvPr id="7" name="Meeting Title">
            <a:extLst>
              <a:ext uri="{FF2B5EF4-FFF2-40B4-BE49-F238E27FC236}">
                <a16:creationId xmlns:a16="http://schemas.microsoft.com/office/drawing/2014/main" id="{70C11F99-96D2-6210-B2AB-69B40398A1AF}"/>
              </a:ext>
            </a:extLst>
          </p:cNvPr>
          <p:cNvSpPr txBox="1"/>
          <p:nvPr userDrawn="1"/>
        </p:nvSpPr>
        <p:spPr>
          <a:xfrm>
            <a:off x="3949704" y="3469363"/>
            <a:ext cx="5037996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196989" dist="14927" dir="6755290" sx="99993" sy="99993" algn="ctr" rotWithShape="0">
                    <a:prstClr val="black">
                      <a:alpha val="66061"/>
                    </a:prstClr>
                  </a:outerShdw>
                </a:effectLst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751897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se up of green pods&#10;&#10;Description automatically generated">
            <a:extLst>
              <a:ext uri="{FF2B5EF4-FFF2-40B4-BE49-F238E27FC236}">
                <a16:creationId xmlns:a16="http://schemas.microsoft.com/office/drawing/2014/main" id="{C49348FB-A861-A69D-75B0-7E054328D4A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25D6ABE-3895-75CE-C841-F5B83AAE6E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413360" y="-302098"/>
            <a:ext cx="7816241" cy="7761582"/>
          </a:xfrm>
          <a:prstGeom prst="rect">
            <a:avLst/>
          </a:prstGeom>
        </p:spPr>
      </p:pic>
      <p:pic>
        <p:nvPicPr>
          <p:cNvPr id="6" name="Picture 5" descr="A screen shot of a color chart&#10;&#10;Description automatically generated">
            <a:extLst>
              <a:ext uri="{FF2B5EF4-FFF2-40B4-BE49-F238E27FC236}">
                <a16:creationId xmlns:a16="http://schemas.microsoft.com/office/drawing/2014/main" id="{D40A1FA9-5494-E9B5-FB07-1FCB1EADF15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73953" y="0"/>
            <a:ext cx="2504906" cy="6858000"/>
          </a:xfrm>
          <a:prstGeom prst="rect">
            <a:avLst/>
          </a:prstGeom>
        </p:spPr>
      </p:pic>
      <p:sp>
        <p:nvSpPr>
          <p:cNvPr id="7" name="Meeting Title">
            <a:extLst>
              <a:ext uri="{FF2B5EF4-FFF2-40B4-BE49-F238E27FC236}">
                <a16:creationId xmlns:a16="http://schemas.microsoft.com/office/drawing/2014/main" id="{03836A9E-0F01-7413-0804-FE181BE4A57C}"/>
              </a:ext>
            </a:extLst>
          </p:cNvPr>
          <p:cNvSpPr txBox="1"/>
          <p:nvPr userDrawn="1"/>
        </p:nvSpPr>
        <p:spPr>
          <a:xfrm>
            <a:off x="3949704" y="3469363"/>
            <a:ext cx="5037996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196989" dist="14927" dir="6755290" sx="99993" sy="99993" algn="ctr" rotWithShape="0">
                    <a:prstClr val="black">
                      <a:alpha val="66061"/>
                    </a:prstClr>
                  </a:outerShdw>
                </a:effectLst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74120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wheat in a field&#10;&#10;Description automatically generated">
            <a:extLst>
              <a:ext uri="{FF2B5EF4-FFF2-40B4-BE49-F238E27FC236}">
                <a16:creationId xmlns:a16="http://schemas.microsoft.com/office/drawing/2014/main" id="{D860DC98-5A0D-80C2-5990-DBFD28CB97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91CF10C-EE7E-69E7-271E-82909D5F762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413360" y="-302098"/>
            <a:ext cx="7816241" cy="7761582"/>
          </a:xfrm>
          <a:prstGeom prst="rect">
            <a:avLst/>
          </a:prstGeom>
        </p:spPr>
      </p:pic>
      <p:pic>
        <p:nvPicPr>
          <p:cNvPr id="6" name="Picture 5" descr="A screen shot of a color chart&#10;&#10;Description automatically generated">
            <a:extLst>
              <a:ext uri="{FF2B5EF4-FFF2-40B4-BE49-F238E27FC236}">
                <a16:creationId xmlns:a16="http://schemas.microsoft.com/office/drawing/2014/main" id="{1A51C818-A164-8B8E-3812-2BE8D2491DA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73953" y="0"/>
            <a:ext cx="2504906" cy="6858000"/>
          </a:xfrm>
          <a:prstGeom prst="rect">
            <a:avLst/>
          </a:prstGeom>
        </p:spPr>
      </p:pic>
      <p:sp>
        <p:nvSpPr>
          <p:cNvPr id="7" name="Meeting Title">
            <a:extLst>
              <a:ext uri="{FF2B5EF4-FFF2-40B4-BE49-F238E27FC236}">
                <a16:creationId xmlns:a16="http://schemas.microsoft.com/office/drawing/2014/main" id="{77DAF504-A9EB-066D-7C3A-5D69F587201C}"/>
              </a:ext>
            </a:extLst>
          </p:cNvPr>
          <p:cNvSpPr txBox="1"/>
          <p:nvPr userDrawn="1"/>
        </p:nvSpPr>
        <p:spPr>
          <a:xfrm>
            <a:off x="3949704" y="3469363"/>
            <a:ext cx="5037996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196989" dist="14927" dir="6755290" sx="99993" sy="99993" algn="ctr" rotWithShape="0">
                    <a:prstClr val="black">
                      <a:alpha val="66061"/>
                    </a:prstClr>
                  </a:outerShdw>
                </a:effectLst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11862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field of wheat and crops&#10;&#10;Description automatically generated">
            <a:extLst>
              <a:ext uri="{FF2B5EF4-FFF2-40B4-BE49-F238E27FC236}">
                <a16:creationId xmlns:a16="http://schemas.microsoft.com/office/drawing/2014/main" id="{C2C6C3BB-0E94-3F90-1865-26A6711E0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841F9F-18D3-E06C-FD98-63A5F02C02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413360" y="-302098"/>
            <a:ext cx="7816241" cy="7761582"/>
          </a:xfrm>
          <a:prstGeom prst="rect">
            <a:avLst/>
          </a:prstGeom>
        </p:spPr>
      </p:pic>
      <p:pic>
        <p:nvPicPr>
          <p:cNvPr id="6" name="Picture 5" descr="A screen shot of a color chart&#10;&#10;Description automatically generated">
            <a:extLst>
              <a:ext uri="{FF2B5EF4-FFF2-40B4-BE49-F238E27FC236}">
                <a16:creationId xmlns:a16="http://schemas.microsoft.com/office/drawing/2014/main" id="{7CE2E0F0-4543-1BF9-049A-9AB58AA88C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3573953" y="0"/>
            <a:ext cx="2504906" cy="6858000"/>
          </a:xfrm>
          <a:prstGeom prst="rect">
            <a:avLst/>
          </a:prstGeom>
        </p:spPr>
      </p:pic>
      <p:sp>
        <p:nvSpPr>
          <p:cNvPr id="7" name="Meeting Title">
            <a:extLst>
              <a:ext uri="{FF2B5EF4-FFF2-40B4-BE49-F238E27FC236}">
                <a16:creationId xmlns:a16="http://schemas.microsoft.com/office/drawing/2014/main" id="{4928AAA8-AABD-544A-C1F3-38B6A2A666BE}"/>
              </a:ext>
            </a:extLst>
          </p:cNvPr>
          <p:cNvSpPr txBox="1"/>
          <p:nvPr userDrawn="1"/>
        </p:nvSpPr>
        <p:spPr>
          <a:xfrm>
            <a:off x="3949704" y="3469363"/>
            <a:ext cx="5037996" cy="1107996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196989" dist="14927" dir="6755290" sx="99993" sy="99993" algn="ctr" rotWithShape="0">
                    <a:prstClr val="black">
                      <a:alpha val="66061"/>
                    </a:prstClr>
                  </a:outerShdw>
                </a:effectLst>
              </a:rPr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1601230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in Background image">
            <a:extLst>
              <a:ext uri="{FF2B5EF4-FFF2-40B4-BE49-F238E27FC236}">
                <a16:creationId xmlns:a16="http://schemas.microsoft.com/office/drawing/2014/main" id="{429AD7E9-DA4E-9400-4B42-7CD2AD5739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Avalaire Watermark">
            <a:extLst>
              <a:ext uri="{FF2B5EF4-FFF2-40B4-BE49-F238E27FC236}">
                <a16:creationId xmlns:a16="http://schemas.microsoft.com/office/drawing/2014/main" id="{670DE7AC-4E6E-C6F1-722C-A49A7E4286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0000"/>
          </a:blip>
          <a:stretch>
            <a:fillRect/>
          </a:stretch>
        </p:blipFill>
        <p:spPr>
          <a:xfrm>
            <a:off x="-413360" y="-302098"/>
            <a:ext cx="7816241" cy="7761582"/>
          </a:xfrm>
          <a:prstGeom prst="rect">
            <a:avLst/>
          </a:prstGeom>
        </p:spPr>
      </p:pic>
      <p:pic>
        <p:nvPicPr>
          <p:cNvPr id="12" name="Avalaire Logo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0CF8F0A1-BA46-ABAE-0C61-3F5B2E506E0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405258" y="2588981"/>
            <a:ext cx="7020891" cy="2276179"/>
          </a:xfrm>
          <a:prstGeom prst="rect">
            <a:avLst/>
          </a:prstGeom>
        </p:spPr>
      </p:pic>
      <p:pic>
        <p:nvPicPr>
          <p:cNvPr id="15" name="Color Palette" descr="A screen shot of a color chart&#10;&#10;Description automatically generated">
            <a:extLst>
              <a:ext uri="{FF2B5EF4-FFF2-40B4-BE49-F238E27FC236}">
                <a16:creationId xmlns:a16="http://schemas.microsoft.com/office/drawing/2014/main" id="{77052A0A-41EC-AE5C-83A4-33C93BE5640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573953" y="0"/>
            <a:ext cx="2504906" cy="6858000"/>
          </a:xfrm>
          <a:prstGeom prst="rect">
            <a:avLst/>
          </a:prstGeom>
        </p:spPr>
      </p:pic>
      <p:sp>
        <p:nvSpPr>
          <p:cNvPr id="2" name="Meeting Title">
            <a:extLst>
              <a:ext uri="{FF2B5EF4-FFF2-40B4-BE49-F238E27FC236}">
                <a16:creationId xmlns:a16="http://schemas.microsoft.com/office/drawing/2014/main" id="{68038800-F3EE-2C2B-FA03-44E4EE4FDCF1}"/>
              </a:ext>
            </a:extLst>
          </p:cNvPr>
          <p:cNvSpPr txBox="1"/>
          <p:nvPr userDrawn="1"/>
        </p:nvSpPr>
        <p:spPr>
          <a:xfrm>
            <a:off x="4514879" y="3861523"/>
            <a:ext cx="5037996" cy="830997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chemeClr val="bg1"/>
                </a:solidFill>
                <a:effectLst>
                  <a:outerShdw blurRad="190500" dist="12700" dir="6780000" sx="99930" sy="99930" algn="ctr" rotWithShape="0">
                    <a:prstClr val="black">
                      <a:alpha val="66000"/>
                    </a:prstClr>
                  </a:outerShdw>
                </a:effectLst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0947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valaire Watermark">
            <a:extLst>
              <a:ext uri="{FF2B5EF4-FFF2-40B4-BE49-F238E27FC236}">
                <a16:creationId xmlns:a16="http://schemas.microsoft.com/office/drawing/2014/main" id="{0EF94392-E455-C08A-F5DC-F2CF786501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9143724" y="-374927"/>
            <a:ext cx="8190120" cy="8132846"/>
          </a:xfrm>
          <a:prstGeom prst="rect">
            <a:avLst/>
          </a:prstGeom>
        </p:spPr>
      </p:pic>
      <p:pic>
        <p:nvPicPr>
          <p:cNvPr id="12" name="Avalaire Color Palette" descr="A screen shot of a color chart&#10;&#10;Description automatically generated">
            <a:extLst>
              <a:ext uri="{FF2B5EF4-FFF2-40B4-BE49-F238E27FC236}">
                <a16:creationId xmlns:a16="http://schemas.microsoft.com/office/drawing/2014/main" id="{0938DB72-FF66-DD5D-786F-69D530EDDA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3573953" y="0"/>
            <a:ext cx="2504906" cy="6858000"/>
          </a:xfrm>
          <a:prstGeom prst="rect">
            <a:avLst/>
          </a:prstGeom>
        </p:spPr>
      </p:pic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8ECDA32B-1AAE-021C-AF6D-D97F559B53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663" y="1081940"/>
            <a:ext cx="10790043" cy="4036470"/>
          </a:xfrm>
          <a:prstGeom prst="rect">
            <a:avLst/>
          </a:prstGeom>
        </p:spPr>
        <p:txBody>
          <a:bodyPr/>
          <a:lstStyle>
            <a:lvl1pPr marL="228600" indent="-228600">
              <a:buSzPct val="60000"/>
              <a:buFont typeface="Wingdings" panose="05000000000000000000" pitchFamily="2" charset="2"/>
              <a:buChar char=""/>
              <a:defRPr sz="1800" b="1">
                <a:solidFill>
                  <a:srgbClr val="0D618A"/>
                </a:solidFill>
              </a:defRPr>
            </a:lvl1pPr>
            <a:lvl2pPr marL="742950" indent="-285750">
              <a:buSzPct val="60000"/>
              <a:buFont typeface="Wingdings" panose="05000000000000000000" pitchFamily="2" charset="2"/>
              <a:buChar char=""/>
              <a:defRPr sz="1600">
                <a:solidFill>
                  <a:srgbClr val="16AA6B"/>
                </a:solidFill>
              </a:defRPr>
            </a:lvl2pPr>
            <a:lvl3pPr marL="1143000" indent="-228600">
              <a:buSzPct val="100000"/>
              <a:buFont typeface="Calibri" panose="020F0502020204030204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Font typeface="Calibri" panose="020F0502020204030204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buFont typeface="Calibri" panose="020F0502020204030204" pitchFamily="34" charset="0"/>
              <a:buChar char="–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Main Bullet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5B"/>
                </a:solidFill>
                <a:effectLst/>
                <a:uLnTx/>
                <a:uFillTx/>
                <a:latin typeface="+mn-lt"/>
                <a:ea typeface="Times New Roman" panose="02020603050405020304" pitchFamily="18" charset="0"/>
                <a:cs typeface="+mn-cs"/>
              </a:rPr>
              <a:t>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C8180CD0-9C3D-4DBD-D1FB-3E4C45BC8A9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664" y="317307"/>
            <a:ext cx="4706472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 b="1">
                <a:solidFill>
                  <a:srgbClr val="0D618A"/>
                </a:solidFill>
              </a:defRPr>
            </a:lvl1pPr>
          </a:lstStyle>
          <a:p>
            <a:pPr lvl="0"/>
            <a:r>
              <a:rPr lang="en-US" dirty="0"/>
              <a:t>Presentation Section Header</a:t>
            </a:r>
          </a:p>
        </p:txBody>
      </p:sp>
      <p:sp>
        <p:nvSpPr>
          <p:cNvPr id="9" name="Text Placeholder 13">
            <a:extLst>
              <a:ext uri="{FF2B5EF4-FFF2-40B4-BE49-F238E27FC236}">
                <a16:creationId xmlns:a16="http://schemas.microsoft.com/office/drawing/2014/main" id="{7C542FC1-02BB-344C-1902-FA364C0352D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0664" y="620407"/>
            <a:ext cx="2676525" cy="2841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rgbClr val="00B050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Slide Title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7BA637AC-285F-F448-E4BE-4635F6F186B7}"/>
              </a:ext>
            </a:extLst>
          </p:cNvPr>
          <p:cNvSpPr txBox="1">
            <a:spLocks/>
          </p:cNvSpPr>
          <p:nvPr userDrawn="1"/>
        </p:nvSpPr>
        <p:spPr>
          <a:xfrm>
            <a:off x="7305907" y="643069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Proprietary &amp; Confidential</a:t>
            </a:r>
            <a:endParaRPr lang="en-US" dirty="0"/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2D278893-28A2-DAC3-B434-80E9F5CC5CE0}"/>
              </a:ext>
            </a:extLst>
          </p:cNvPr>
          <p:cNvSpPr txBox="1">
            <a:spLocks/>
          </p:cNvSpPr>
          <p:nvPr userDrawn="1"/>
        </p:nvSpPr>
        <p:spPr>
          <a:xfrm>
            <a:off x="11388183" y="6430692"/>
            <a:ext cx="6040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1F4E7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3DFBAA-84D4-7C49-8F52-09EB4B62117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52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8936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8" r:id="rId2"/>
    <p:sldLayoutId id="2147483649" r:id="rId3"/>
    <p:sldLayoutId id="2147483650" r:id="rId4"/>
    <p:sldLayoutId id="2147483651" r:id="rId5"/>
    <p:sldLayoutId id="2147483662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619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90806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948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E550928-AD21-CB4C-75B9-871EE88C9D1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568D63-6E36-728C-DEB7-BDED54A9C1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1DD288-3FBC-2750-ABF8-E983D8FEF35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03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7029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1392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207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206591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</TotalTime>
  <Words>0</Words>
  <Application>Microsoft Macintosh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Wingdings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Olivia Zange</dc:creator>
  <cp:lastModifiedBy>Alyssa Mackmull</cp:lastModifiedBy>
  <cp:revision>12</cp:revision>
  <dcterms:created xsi:type="dcterms:W3CDTF">2020-03-23T16:07:22Z</dcterms:created>
  <dcterms:modified xsi:type="dcterms:W3CDTF">2024-10-15T18:05:24Z</dcterms:modified>
</cp:coreProperties>
</file>